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
  </p:notesMasterIdLst>
  <p:sldIdLst>
    <p:sldId id="256" r:id="rId3"/>
  </p:sldIdLst>
  <p:sldSz cx="30240288" cy="5039995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3" userDrawn="1">
          <p15:clr>
            <a:srgbClr val="A4A3A4"/>
          </p15:clr>
        </p15:guide>
        <p15:guide id="2" pos="95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ABE"/>
    <a:srgbClr val="0F9E08"/>
    <a:srgbClr val="0066FF"/>
    <a:srgbClr val="B9D5FF"/>
    <a:srgbClr val="0000CC"/>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4" d="100"/>
          <a:sy n="14" d="100"/>
        </p:scale>
        <p:origin x="2934" y="114"/>
      </p:cViewPr>
      <p:guideLst>
        <p:guide orient="horz" pos="15873"/>
        <p:guide pos="95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7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60B953D-19D5-4F59-8EA1-44A44AE8D1B1}"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2370138" y="1233488"/>
            <a:ext cx="19954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75FDBD7-7286-4B1F-AE6E-7087177D5467}" type="slidenum">
              <a:rPr kumimoji="1" lang="ja-JP" altLang="en-US" smtClean="0"/>
              <a:t>‹#›</a:t>
            </a:fld>
            <a:endParaRPr kumimoji="1" lang="ja-JP" altLang="en-US"/>
          </a:p>
        </p:txBody>
      </p:sp>
    </p:spTree>
    <p:extLst>
      <p:ext uri="{BB962C8B-B14F-4D97-AF65-F5344CB8AC3E}">
        <p14:creationId xmlns:p14="http://schemas.microsoft.com/office/powerpoint/2010/main" val="33883668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75FDBD7-7286-4B1F-AE6E-7087177D5467}" type="slidenum">
              <a:rPr kumimoji="1" lang="ja-JP" altLang="en-US" smtClean="0"/>
              <a:t>1</a:t>
            </a:fld>
            <a:endParaRPr kumimoji="1" lang="ja-JP" altLang="en-US"/>
          </a:p>
        </p:txBody>
      </p:sp>
    </p:spTree>
    <p:extLst>
      <p:ext uri="{BB962C8B-B14F-4D97-AF65-F5344CB8AC3E}">
        <p14:creationId xmlns:p14="http://schemas.microsoft.com/office/powerpoint/2010/main" val="401949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8248329"/>
            <a:ext cx="25704245" cy="17546649"/>
          </a:xfrm>
        </p:spPr>
        <p:txBody>
          <a:bodyPr anchor="b"/>
          <a:lstStyle>
            <a:lvl1pPr algn="ctr">
              <a:defRPr sz="19843"/>
            </a:lvl1pPr>
          </a:lstStyle>
          <a:p>
            <a:r>
              <a:rPr lang="ja-JP" altLang="en-US"/>
              <a:t>マスター タイトルの書式設定</a:t>
            </a:r>
            <a:endParaRPr lang="en-US" dirty="0"/>
          </a:p>
        </p:txBody>
      </p:sp>
      <p:sp>
        <p:nvSpPr>
          <p:cNvPr id="3" name="Subtitle 2"/>
          <p:cNvSpPr>
            <a:spLocks noGrp="1"/>
          </p:cNvSpPr>
          <p:nvPr>
            <p:ph type="subTitle" idx="1"/>
          </p:nvPr>
        </p:nvSpPr>
        <p:spPr>
          <a:xfrm>
            <a:off x="3780036" y="26471644"/>
            <a:ext cx="22680216" cy="12168318"/>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D652D3F5-C3AA-470D-A66D-9AE4E08388FA}"/>
              </a:ext>
            </a:extLst>
          </p:cNvPr>
          <p:cNvSpPr txBox="1"/>
          <p:nvPr userDrawn="1"/>
        </p:nvSpPr>
        <p:spPr>
          <a:xfrm>
            <a:off x="435733" y="49469926"/>
            <a:ext cx="29451272" cy="1200329"/>
          </a:xfrm>
          <a:prstGeom prst="rect">
            <a:avLst/>
          </a:prstGeom>
          <a:noFill/>
        </p:spPr>
        <p:txBody>
          <a:bodyPr wrap="square" rtlCol="0">
            <a:spAutoFit/>
          </a:bodyPr>
          <a:lstStyle/>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著作権者：一般社団法人日本認知症ケア学会</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複製・頒布を禁じます</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本書の全部または一部を著作権法の定める範囲を超えて無断複製等すると，</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年以下の懲役または一千万円以下の罰金に処せられることがあります．</a:t>
            </a:r>
          </a:p>
          <a:p>
            <a:endParaRPr kumimoji="1" lang="ja-JP" altLang="en-US" sz="2400" dirty="0"/>
          </a:p>
        </p:txBody>
      </p:sp>
    </p:spTree>
    <p:extLst>
      <p:ext uri="{BB962C8B-B14F-4D97-AF65-F5344CB8AC3E}">
        <p14:creationId xmlns:p14="http://schemas.microsoft.com/office/powerpoint/2010/main" val="201445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91948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683331"/>
            <a:ext cx="6520562" cy="427116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79021" y="2683331"/>
            <a:ext cx="19183683" cy="427116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9361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48793E-C099-485D-A136-A0F05BE409C8}"/>
              </a:ext>
            </a:extLst>
          </p:cNvPr>
          <p:cNvSpPr>
            <a:spLocks noGrp="1"/>
          </p:cNvSpPr>
          <p:nvPr>
            <p:ph type="ctrTitle"/>
          </p:nvPr>
        </p:nvSpPr>
        <p:spPr>
          <a:xfrm>
            <a:off x="3779838" y="8248650"/>
            <a:ext cx="22680612" cy="17546638"/>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F708AF-AC6E-47B9-8327-10581F3CAD9D}"/>
              </a:ext>
            </a:extLst>
          </p:cNvPr>
          <p:cNvSpPr>
            <a:spLocks noGrp="1"/>
          </p:cNvSpPr>
          <p:nvPr>
            <p:ph type="subTitle" idx="1"/>
          </p:nvPr>
        </p:nvSpPr>
        <p:spPr>
          <a:xfrm>
            <a:off x="3779838" y="26471563"/>
            <a:ext cx="22680612" cy="121681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A8C591-D0F4-4E64-9DB9-AE86F15C5BA4}"/>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C5F13378-01E1-4F83-A777-9B97787840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FD37FD-B542-4100-94C6-E4AA59AB7192}"/>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95477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B353B-6B1F-442D-869A-838AB8C08F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5C75AE-9623-4C3F-8C54-E4621B9F5B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AF8B03-712E-4FCD-88E2-EAF1163420EF}"/>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FC6321CF-7FB2-4D67-81BA-33D9E09DA3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774A9F-E422-4B50-9534-A6BFDB850873}"/>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11765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B92E9-A45B-4B30-9493-7A2019C50144}"/>
              </a:ext>
            </a:extLst>
          </p:cNvPr>
          <p:cNvSpPr>
            <a:spLocks noGrp="1"/>
          </p:cNvSpPr>
          <p:nvPr>
            <p:ph type="title"/>
          </p:nvPr>
        </p:nvSpPr>
        <p:spPr>
          <a:xfrm>
            <a:off x="2063750" y="12565063"/>
            <a:ext cx="26081038" cy="209645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70D06D-7D5B-4A6F-A5CE-62E4FD7553DC}"/>
              </a:ext>
            </a:extLst>
          </p:cNvPr>
          <p:cNvSpPr>
            <a:spLocks noGrp="1"/>
          </p:cNvSpPr>
          <p:nvPr>
            <p:ph type="body" idx="1"/>
          </p:nvPr>
        </p:nvSpPr>
        <p:spPr>
          <a:xfrm>
            <a:off x="2063750" y="33728025"/>
            <a:ext cx="26081038" cy="11025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EE67AF-36B8-4208-9C18-7567A010EF66}"/>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C231F1DC-FDE6-44B6-AB53-E8CF2B2E5C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7AED5-DF60-47D4-B5F1-9A1343D6DFA7}"/>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286467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1AFBA-B6DA-436D-95E0-303F0AAAF5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C4CBEA-7867-46E4-BF3B-811B453BA3AE}"/>
              </a:ext>
            </a:extLst>
          </p:cNvPr>
          <p:cNvSpPr>
            <a:spLocks noGrp="1"/>
          </p:cNvSpPr>
          <p:nvPr>
            <p:ph sz="half" idx="1"/>
          </p:nvPr>
        </p:nvSpPr>
        <p:spPr>
          <a:xfrm>
            <a:off x="2079625" y="13415963"/>
            <a:ext cx="12963525" cy="319786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56C5DB-389C-4AE9-A388-5BD677FBA565}"/>
              </a:ext>
            </a:extLst>
          </p:cNvPr>
          <p:cNvSpPr>
            <a:spLocks noGrp="1"/>
          </p:cNvSpPr>
          <p:nvPr>
            <p:ph sz="half" idx="2"/>
          </p:nvPr>
        </p:nvSpPr>
        <p:spPr>
          <a:xfrm>
            <a:off x="15195550" y="13415963"/>
            <a:ext cx="12965113" cy="319786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334B58-297A-4D13-9702-0D06B6D1B90D}"/>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4BFC7C93-BB22-4B8F-9E88-22AE86E35B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11E8DE-FC55-45C4-8711-CDA44C54435C}"/>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393771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5FF5C-7D37-4E29-BF95-D2B0335D72AD}"/>
              </a:ext>
            </a:extLst>
          </p:cNvPr>
          <p:cNvSpPr>
            <a:spLocks noGrp="1"/>
          </p:cNvSpPr>
          <p:nvPr>
            <p:ph type="title"/>
          </p:nvPr>
        </p:nvSpPr>
        <p:spPr>
          <a:xfrm>
            <a:off x="2082800" y="2682875"/>
            <a:ext cx="26082625" cy="97424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4A086E-9B0B-41F9-BBDD-70AEC6C4F472}"/>
              </a:ext>
            </a:extLst>
          </p:cNvPr>
          <p:cNvSpPr>
            <a:spLocks noGrp="1"/>
          </p:cNvSpPr>
          <p:nvPr>
            <p:ph type="body" idx="1"/>
          </p:nvPr>
        </p:nvSpPr>
        <p:spPr>
          <a:xfrm>
            <a:off x="2082800" y="12355513"/>
            <a:ext cx="12793663" cy="605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730095-8135-4707-B771-BBF623985516}"/>
              </a:ext>
            </a:extLst>
          </p:cNvPr>
          <p:cNvSpPr>
            <a:spLocks noGrp="1"/>
          </p:cNvSpPr>
          <p:nvPr>
            <p:ph sz="half" idx="2"/>
          </p:nvPr>
        </p:nvSpPr>
        <p:spPr>
          <a:xfrm>
            <a:off x="2082800" y="18410238"/>
            <a:ext cx="12793663" cy="270779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7512CF-3378-4378-97BA-EBDCC30D0E7E}"/>
              </a:ext>
            </a:extLst>
          </p:cNvPr>
          <p:cNvSpPr>
            <a:spLocks noGrp="1"/>
          </p:cNvSpPr>
          <p:nvPr>
            <p:ph type="body" sz="quarter" idx="3"/>
          </p:nvPr>
        </p:nvSpPr>
        <p:spPr>
          <a:xfrm>
            <a:off x="15309850" y="12355513"/>
            <a:ext cx="12855575" cy="605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4BB671C-A160-4A36-8522-22E2F738D864}"/>
              </a:ext>
            </a:extLst>
          </p:cNvPr>
          <p:cNvSpPr>
            <a:spLocks noGrp="1"/>
          </p:cNvSpPr>
          <p:nvPr>
            <p:ph sz="quarter" idx="4"/>
          </p:nvPr>
        </p:nvSpPr>
        <p:spPr>
          <a:xfrm>
            <a:off x="15309850" y="18410238"/>
            <a:ext cx="12855575" cy="270779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C1E38D-3EFC-4378-9065-479260E38799}"/>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8" name="フッター プレースホルダー 7">
            <a:extLst>
              <a:ext uri="{FF2B5EF4-FFF2-40B4-BE49-F238E27FC236}">
                <a16:creationId xmlns:a16="http://schemas.microsoft.com/office/drawing/2014/main" id="{3A96A0A9-3B8C-4E6F-8CCE-3DFDD611EE1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6BB8259-E147-4DF0-A455-F8B8C66EF720}"/>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24348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411C1-E80E-43FB-A6FA-F8C1DB58B8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61FB70-23E9-4867-9AFB-4A2C4F7923EA}"/>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4" name="フッター プレースホルダー 3">
            <a:extLst>
              <a:ext uri="{FF2B5EF4-FFF2-40B4-BE49-F238E27FC236}">
                <a16:creationId xmlns:a16="http://schemas.microsoft.com/office/drawing/2014/main" id="{BE4D0C92-7D3B-4E75-A22D-30601BBD3D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E3915C-1175-41E7-B2CE-BBAE66705091}"/>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269798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99A085-0B0B-4B96-9429-96EEA3343E99}"/>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3" name="フッター プレースホルダー 2">
            <a:extLst>
              <a:ext uri="{FF2B5EF4-FFF2-40B4-BE49-F238E27FC236}">
                <a16:creationId xmlns:a16="http://schemas.microsoft.com/office/drawing/2014/main" id="{9AC27A89-25E9-47FB-9656-869F3D80B0A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68E1A6-4365-4124-BA8E-70B5DB00BFE5}"/>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58120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33F7B-CDD1-4C29-B95D-AADBE3E48699}"/>
              </a:ext>
            </a:extLst>
          </p:cNvPr>
          <p:cNvSpPr>
            <a:spLocks noGrp="1"/>
          </p:cNvSpPr>
          <p:nvPr>
            <p:ph type="title"/>
          </p:nvPr>
        </p:nvSpPr>
        <p:spPr>
          <a:xfrm>
            <a:off x="2082800" y="3360738"/>
            <a:ext cx="9753600" cy="11758612"/>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FAEDA0-72B1-444D-87B9-1E86ECDB8C28}"/>
              </a:ext>
            </a:extLst>
          </p:cNvPr>
          <p:cNvSpPr>
            <a:spLocks noGrp="1"/>
          </p:cNvSpPr>
          <p:nvPr>
            <p:ph idx="1"/>
          </p:nvPr>
        </p:nvSpPr>
        <p:spPr>
          <a:xfrm>
            <a:off x="12855575" y="7256463"/>
            <a:ext cx="15309850" cy="35817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D112B2-9DD4-41B6-8CAE-EFEC128EDCE0}"/>
              </a:ext>
            </a:extLst>
          </p:cNvPr>
          <p:cNvSpPr>
            <a:spLocks noGrp="1"/>
          </p:cNvSpPr>
          <p:nvPr>
            <p:ph type="body" sz="half" idx="2"/>
          </p:nvPr>
        </p:nvSpPr>
        <p:spPr>
          <a:xfrm>
            <a:off x="2082800" y="15119350"/>
            <a:ext cx="9753600" cy="28013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2D4FB6-AE98-4E99-BE1D-150E1815F75F}"/>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CB91A6F1-09DC-4371-B8B3-2E9498BA39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090E35-F8B6-4A39-8233-0D57E9E5F6B2}"/>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240368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557149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D5312-1A1B-4076-85CF-A8E7270C726C}"/>
              </a:ext>
            </a:extLst>
          </p:cNvPr>
          <p:cNvSpPr>
            <a:spLocks noGrp="1"/>
          </p:cNvSpPr>
          <p:nvPr>
            <p:ph type="title"/>
          </p:nvPr>
        </p:nvSpPr>
        <p:spPr>
          <a:xfrm>
            <a:off x="2082800" y="3360738"/>
            <a:ext cx="9753600" cy="11758612"/>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9611A84-AC5D-4447-A9AA-0D9783011204}"/>
              </a:ext>
            </a:extLst>
          </p:cNvPr>
          <p:cNvSpPr>
            <a:spLocks noGrp="1"/>
          </p:cNvSpPr>
          <p:nvPr>
            <p:ph type="pic" idx="1"/>
          </p:nvPr>
        </p:nvSpPr>
        <p:spPr>
          <a:xfrm>
            <a:off x="12855575" y="7256463"/>
            <a:ext cx="15309850" cy="35817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27C9C25-960F-408B-A1E2-78CCFA30B1CE}"/>
              </a:ext>
            </a:extLst>
          </p:cNvPr>
          <p:cNvSpPr>
            <a:spLocks noGrp="1"/>
          </p:cNvSpPr>
          <p:nvPr>
            <p:ph type="body" sz="half" idx="2"/>
          </p:nvPr>
        </p:nvSpPr>
        <p:spPr>
          <a:xfrm>
            <a:off x="2082800" y="15119350"/>
            <a:ext cx="9753600" cy="28013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64F38D-24A4-44FB-BF48-A6BA6A276D4A}"/>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72968CC0-43FA-4A59-BDBE-612AB2334C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F40015-2333-41F0-AF56-C50430572C8C}"/>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381146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93A84-2FEF-4553-98FD-847FD766AE7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86CBF0-0021-40C8-AE1C-598F2C9A09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235A56-A67F-46D6-AFE2-1225A91CA874}"/>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01BDA555-CFD2-4828-A7D1-66561E8964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2358D1-8360-44EE-BE3B-03411D6B48B4}"/>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51021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E5953A1-65B2-4FC0-AE12-90F77082B44F}"/>
              </a:ext>
            </a:extLst>
          </p:cNvPr>
          <p:cNvSpPr>
            <a:spLocks noGrp="1"/>
          </p:cNvSpPr>
          <p:nvPr>
            <p:ph type="title" orient="vert"/>
          </p:nvPr>
        </p:nvSpPr>
        <p:spPr>
          <a:xfrm>
            <a:off x="21640800" y="2682875"/>
            <a:ext cx="6519863" cy="4271168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4B84F7-DA7E-4809-9AD4-17DA38F3DD5D}"/>
              </a:ext>
            </a:extLst>
          </p:cNvPr>
          <p:cNvSpPr>
            <a:spLocks noGrp="1"/>
          </p:cNvSpPr>
          <p:nvPr>
            <p:ph type="body" orient="vert" idx="1"/>
          </p:nvPr>
        </p:nvSpPr>
        <p:spPr>
          <a:xfrm>
            <a:off x="2079625" y="2682875"/>
            <a:ext cx="19408775" cy="427116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A553F3-B0E8-4C3F-86A9-5E5DD70C5273}"/>
              </a:ext>
            </a:extLst>
          </p:cNvPr>
          <p:cNvSpPr>
            <a:spLocks noGrp="1"/>
          </p:cNvSpPr>
          <p:nvPr>
            <p:ph type="dt" sz="half" idx="10"/>
          </p:nvPr>
        </p:nvSpPr>
        <p:spPr/>
        <p:txBody>
          <a:body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23D95812-E0C0-4C13-AE3C-0F0C60B40F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734CB4-CE60-4465-B517-324290B770A8}"/>
              </a:ext>
            </a:extLst>
          </p:cNvPr>
          <p:cNvSpPr>
            <a:spLocks noGrp="1"/>
          </p:cNvSpPr>
          <p:nvPr>
            <p:ph type="sldNum" sz="quarter" idx="12"/>
          </p:nvPr>
        </p:nvSpPr>
        <p:spPr/>
        <p:txBody>
          <a:body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303417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3272" y="12565002"/>
            <a:ext cx="26082248" cy="20964976"/>
          </a:xfrm>
        </p:spPr>
        <p:txBody>
          <a:bodyPr anchor="b"/>
          <a:lstStyle>
            <a:lvl1pPr>
              <a:defRPr sz="19843"/>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063272" y="33728315"/>
            <a:ext cx="26082248" cy="11024985"/>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83875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79020" y="13416653"/>
            <a:ext cx="12852122" cy="319783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09146" y="13416653"/>
            <a:ext cx="12852122" cy="319783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95178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2959" y="2683342"/>
            <a:ext cx="26082248" cy="97416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2962" y="12354992"/>
            <a:ext cx="12793057" cy="6054990"/>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ja-JP" altLang="en-US"/>
              <a:t>マスター テキストの書式設定</a:t>
            </a:r>
          </a:p>
        </p:txBody>
      </p:sp>
      <p:sp>
        <p:nvSpPr>
          <p:cNvPr id="4" name="Content Placeholder 3"/>
          <p:cNvSpPr>
            <a:spLocks noGrp="1"/>
          </p:cNvSpPr>
          <p:nvPr>
            <p:ph sz="half" idx="2"/>
          </p:nvPr>
        </p:nvSpPr>
        <p:spPr>
          <a:xfrm>
            <a:off x="2082962" y="18409982"/>
            <a:ext cx="12793057" cy="270783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09148" y="12354992"/>
            <a:ext cx="12856061" cy="6054990"/>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ja-JP" altLang="en-US"/>
              <a:t>マスター テキストの書式設定</a:t>
            </a:r>
          </a:p>
        </p:txBody>
      </p:sp>
      <p:sp>
        <p:nvSpPr>
          <p:cNvPr id="6" name="Content Placeholder 5"/>
          <p:cNvSpPr>
            <a:spLocks noGrp="1"/>
          </p:cNvSpPr>
          <p:nvPr>
            <p:ph sz="quarter" idx="4"/>
          </p:nvPr>
        </p:nvSpPr>
        <p:spPr>
          <a:xfrm>
            <a:off x="15309148" y="18409982"/>
            <a:ext cx="12856061" cy="270783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16970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
        <p:nvSpPr>
          <p:cNvPr id="6" name="テキスト ボックス 5">
            <a:extLst>
              <a:ext uri="{FF2B5EF4-FFF2-40B4-BE49-F238E27FC236}">
                <a16:creationId xmlns:a16="http://schemas.microsoft.com/office/drawing/2014/main" id="{64CF521D-2D93-40BC-8F06-6B91C3D322A7}"/>
              </a:ext>
            </a:extLst>
          </p:cNvPr>
          <p:cNvSpPr txBox="1"/>
          <p:nvPr userDrawn="1"/>
        </p:nvSpPr>
        <p:spPr>
          <a:xfrm>
            <a:off x="630053" y="49492700"/>
            <a:ext cx="29019224" cy="1200329"/>
          </a:xfrm>
          <a:prstGeom prst="rect">
            <a:avLst/>
          </a:prstGeom>
          <a:noFill/>
        </p:spPr>
        <p:txBody>
          <a:bodyPr wrap="square" rtlCol="0">
            <a:spAutoFit/>
          </a:bodyPr>
          <a:lstStyle/>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著作権者：一般社団法人日本認知症ケア学会</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複製・頒布を禁じます．</a:t>
            </a:r>
          </a:p>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本書の全部または一部を著作権法の定める範囲を超えて無断複製等すると，</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年以下の懲役または一千万円以下の罰金に処せられることがあります．</a:t>
            </a:r>
          </a:p>
          <a:p>
            <a:endParaRPr kumimoji="1" lang="ja-JP" altLang="en-US" sz="2400" dirty="0"/>
          </a:p>
        </p:txBody>
      </p:sp>
    </p:spTree>
    <p:extLst>
      <p:ext uri="{BB962C8B-B14F-4D97-AF65-F5344CB8AC3E}">
        <p14:creationId xmlns:p14="http://schemas.microsoft.com/office/powerpoint/2010/main" val="31631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183355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2959" y="3359997"/>
            <a:ext cx="9753280" cy="11759988"/>
          </a:xfrm>
        </p:spPr>
        <p:txBody>
          <a:bodyPr anchor="b"/>
          <a:lstStyle>
            <a:lvl1pPr>
              <a:defRPr sz="10583"/>
            </a:lvl1pPr>
          </a:lstStyle>
          <a:p>
            <a:r>
              <a:rPr lang="ja-JP" altLang="en-US"/>
              <a:t>マスター タイトルの書式設定</a:t>
            </a:r>
            <a:endParaRPr lang="en-US" dirty="0"/>
          </a:p>
        </p:txBody>
      </p:sp>
      <p:sp>
        <p:nvSpPr>
          <p:cNvPr id="3" name="Content Placeholder 2"/>
          <p:cNvSpPr>
            <a:spLocks noGrp="1"/>
          </p:cNvSpPr>
          <p:nvPr>
            <p:ph idx="1"/>
          </p:nvPr>
        </p:nvSpPr>
        <p:spPr>
          <a:xfrm>
            <a:off x="12856061" y="7256671"/>
            <a:ext cx="15309146" cy="35816631"/>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2959" y="15119985"/>
            <a:ext cx="9753280" cy="28011643"/>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79404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2959" y="3359997"/>
            <a:ext cx="9753280" cy="11759988"/>
          </a:xfrm>
        </p:spPr>
        <p:txBody>
          <a:bodyPr anchor="b"/>
          <a:lstStyle>
            <a:lvl1pPr>
              <a:defRPr sz="1058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56061" y="7256671"/>
            <a:ext cx="15309146" cy="35816631"/>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ja-JP" altLang="en-US"/>
              <a:t>図を追加</a:t>
            </a:r>
            <a:endParaRPr lang="en-US" dirty="0"/>
          </a:p>
        </p:txBody>
      </p:sp>
      <p:sp>
        <p:nvSpPr>
          <p:cNvPr id="4" name="Text Placeholder 3"/>
          <p:cNvSpPr>
            <a:spLocks noGrp="1"/>
          </p:cNvSpPr>
          <p:nvPr>
            <p:ph type="body" sz="half" idx="2"/>
          </p:nvPr>
        </p:nvSpPr>
        <p:spPr>
          <a:xfrm>
            <a:off x="2082959" y="15119985"/>
            <a:ext cx="9753280" cy="28011643"/>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4167EA-7749-47C0-A366-2CE53ED5B90B}" type="datetimeFigureOut">
              <a:rPr kumimoji="1" lang="ja-JP" altLang="en-US" smtClean="0"/>
              <a:t>2021/4/14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F1C8DF-B679-4D85-84F3-3F49E83168B1}" type="slidenum">
              <a:rPr kumimoji="1" lang="ja-JP" altLang="en-US" smtClean="0"/>
              <a:t>‹#›</a:t>
            </a:fld>
            <a:endParaRPr kumimoji="1" lang="ja-JP" altLang="en-US"/>
          </a:p>
        </p:txBody>
      </p:sp>
    </p:spTree>
    <p:extLst>
      <p:ext uri="{BB962C8B-B14F-4D97-AF65-F5344CB8AC3E}">
        <p14:creationId xmlns:p14="http://schemas.microsoft.com/office/powerpoint/2010/main" val="24009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683342"/>
            <a:ext cx="26082248" cy="9741661"/>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079020" y="13416653"/>
            <a:ext cx="26082248" cy="31978305"/>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2079020" y="46713298"/>
            <a:ext cx="6804065" cy="2683331"/>
          </a:xfrm>
          <a:prstGeom prst="rect">
            <a:avLst/>
          </a:prstGeom>
        </p:spPr>
        <p:txBody>
          <a:bodyPr vert="horz" lIns="91440" tIns="45720" rIns="91440" bIns="45720" rtlCol="0" anchor="ctr"/>
          <a:lstStyle>
            <a:lvl1pPr algn="l">
              <a:defRPr sz="3969">
                <a:solidFill>
                  <a:schemeClr val="tx1">
                    <a:tint val="75000"/>
                  </a:schemeClr>
                </a:solidFill>
              </a:defRPr>
            </a:lvl1pPr>
          </a:lstStyle>
          <a:p>
            <a:fld id="{074167EA-7749-47C0-A366-2CE53ED5B90B}" type="datetimeFigureOut">
              <a:rPr kumimoji="1" lang="ja-JP" altLang="en-US" smtClean="0"/>
              <a:t>2021/4/14</a:t>
            </a:fld>
            <a:endParaRPr kumimoji="1" lang="ja-JP" altLang="en-US"/>
          </a:p>
        </p:txBody>
      </p:sp>
      <p:sp>
        <p:nvSpPr>
          <p:cNvPr id="5" name="Footer Placeholder 4"/>
          <p:cNvSpPr>
            <a:spLocks noGrp="1"/>
          </p:cNvSpPr>
          <p:nvPr>
            <p:ph type="ftr" sz="quarter" idx="3"/>
          </p:nvPr>
        </p:nvSpPr>
        <p:spPr>
          <a:xfrm>
            <a:off x="10017096" y="46713298"/>
            <a:ext cx="10206097" cy="2683331"/>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57203" y="46713298"/>
            <a:ext cx="6804065" cy="2683331"/>
          </a:xfrm>
          <a:prstGeom prst="rect">
            <a:avLst/>
          </a:prstGeom>
        </p:spPr>
        <p:txBody>
          <a:bodyPr vert="horz" lIns="91440" tIns="45720" rIns="91440" bIns="45720" rtlCol="0" anchor="ctr"/>
          <a:lstStyle>
            <a:lvl1pPr algn="r">
              <a:defRPr sz="3969">
                <a:solidFill>
                  <a:schemeClr val="tx1">
                    <a:tint val="75000"/>
                  </a:schemeClr>
                </a:solidFill>
              </a:defRPr>
            </a:lvl1pPr>
          </a:lstStyle>
          <a:p>
            <a:fld id="{9BF1C8DF-B679-4D85-84F3-3F49E83168B1}"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9A50CCA-0C94-4DB4-ACE3-02C695A3F9BE}"/>
              </a:ext>
            </a:extLst>
          </p:cNvPr>
          <p:cNvSpPr/>
          <p:nvPr userDrawn="1"/>
        </p:nvSpPr>
        <p:spPr>
          <a:xfrm>
            <a:off x="-16543" y="-7586"/>
            <a:ext cx="30256831" cy="8771542"/>
          </a:xfrm>
          <a:prstGeom prst="rect">
            <a:avLst/>
          </a:prstGeom>
          <a:gradFill flip="none" rotWithShape="1">
            <a:gsLst>
              <a:gs pos="0">
                <a:schemeClr val="bg1"/>
              </a:gs>
              <a:gs pos="36000">
                <a:schemeClr val="bg1"/>
              </a:gs>
              <a:gs pos="63000">
                <a:schemeClr val="accent1">
                  <a:lumMod val="40000"/>
                  <a:lumOff val="60000"/>
                </a:schemeClr>
              </a:gs>
              <a:gs pos="100000">
                <a:srgbClr val="0F9E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8" dirty="0"/>
          </a:p>
        </p:txBody>
      </p:sp>
      <p:sp>
        <p:nvSpPr>
          <p:cNvPr id="9" name="正方形/長方形 8">
            <a:extLst>
              <a:ext uri="{FF2B5EF4-FFF2-40B4-BE49-F238E27FC236}">
                <a16:creationId xmlns:a16="http://schemas.microsoft.com/office/drawing/2014/main" id="{E97E8B07-DEC6-43E5-8529-BAF87CB9B87E}"/>
              </a:ext>
            </a:extLst>
          </p:cNvPr>
          <p:cNvSpPr/>
          <p:nvPr userDrawn="1"/>
        </p:nvSpPr>
        <p:spPr>
          <a:xfrm flipH="1">
            <a:off x="19266" y="49319950"/>
            <a:ext cx="30221022" cy="1080000"/>
          </a:xfrm>
          <a:prstGeom prst="rect">
            <a:avLst/>
          </a:prstGeom>
          <a:solidFill>
            <a:srgbClr val="C7F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8" dirty="0"/>
          </a:p>
        </p:txBody>
      </p:sp>
      <p:sp>
        <p:nvSpPr>
          <p:cNvPr id="10" name="正方形/長方形 9">
            <a:extLst>
              <a:ext uri="{FF2B5EF4-FFF2-40B4-BE49-F238E27FC236}">
                <a16:creationId xmlns:a16="http://schemas.microsoft.com/office/drawing/2014/main" id="{59A50CCA-0C94-4DB4-ACE3-02C695A3F9BE}"/>
              </a:ext>
            </a:extLst>
          </p:cNvPr>
          <p:cNvSpPr/>
          <p:nvPr userDrawn="1"/>
        </p:nvSpPr>
        <p:spPr>
          <a:xfrm>
            <a:off x="0" y="3470203"/>
            <a:ext cx="30240000" cy="43758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8" dirty="0">
              <a:solidFill>
                <a:sysClr val="windowText" lastClr="000000"/>
              </a:solidFill>
            </a:endParaRPr>
          </a:p>
        </p:txBody>
      </p:sp>
      <p:sp>
        <p:nvSpPr>
          <p:cNvPr id="13" name="テキスト ボックス 12">
            <a:extLst>
              <a:ext uri="{FF2B5EF4-FFF2-40B4-BE49-F238E27FC236}">
                <a16:creationId xmlns:a16="http://schemas.microsoft.com/office/drawing/2014/main" id="{2F15CAEA-007A-4263-9527-A1CA0FD6BAEA}"/>
              </a:ext>
            </a:extLst>
          </p:cNvPr>
          <p:cNvSpPr txBox="1"/>
          <p:nvPr userDrawn="1"/>
        </p:nvSpPr>
        <p:spPr>
          <a:xfrm>
            <a:off x="4462959" y="198975"/>
            <a:ext cx="15760233" cy="3908762"/>
          </a:xfrm>
          <a:prstGeom prst="rect">
            <a:avLst/>
          </a:prstGeom>
          <a:noFill/>
        </p:spPr>
        <p:txBody>
          <a:bodyPr wrap="square" rtlCol="0">
            <a:spAutoFit/>
          </a:bodyPr>
          <a:lstStyle/>
          <a:p>
            <a:pPr algn="l"/>
            <a:r>
              <a:rPr kumimoji="1" lang="ja-JP" altLang="en-US" sz="5400" dirty="0">
                <a:solidFill>
                  <a:schemeClr val="accent4">
                    <a:lumMod val="75000"/>
                  </a:schemeClr>
                </a:solidFill>
                <a:latin typeface="ＤＦＰ平成ゴシック体W9" panose="020B0900000000000000" pitchFamily="50" charset="-128"/>
                <a:ea typeface="ＤＦＰ平成ゴシック体W9" panose="020B0900000000000000" pitchFamily="50" charset="-128"/>
              </a:rPr>
              <a:t>日本老年社会科学会第</a:t>
            </a:r>
            <a:r>
              <a:rPr kumimoji="1" lang="en-US" altLang="ja-JP" sz="5400" dirty="0">
                <a:solidFill>
                  <a:schemeClr val="accent4">
                    <a:lumMod val="75000"/>
                  </a:schemeClr>
                </a:solidFill>
                <a:latin typeface="ＤＦＰ平成ゴシック体W9" panose="020B0900000000000000" pitchFamily="50" charset="-128"/>
                <a:ea typeface="ＤＦＰ平成ゴシック体W9" panose="020B0900000000000000" pitchFamily="50" charset="-128"/>
              </a:rPr>
              <a:t>63</a:t>
            </a:r>
            <a:r>
              <a:rPr kumimoji="1" lang="ja-JP" altLang="en-US" sz="5400" dirty="0">
                <a:solidFill>
                  <a:schemeClr val="accent4">
                    <a:lumMod val="75000"/>
                  </a:schemeClr>
                </a:solidFill>
                <a:latin typeface="ＤＦＰ平成ゴシック体W9" panose="020B0900000000000000" pitchFamily="50" charset="-128"/>
                <a:ea typeface="ＤＦＰ平成ゴシック体W9" panose="020B0900000000000000" pitchFamily="50" charset="-128"/>
              </a:rPr>
              <a:t>回大会</a:t>
            </a:r>
            <a:endParaRPr kumimoji="1" lang="en-US" altLang="ja-JP" sz="5400" dirty="0">
              <a:solidFill>
                <a:schemeClr val="accent4">
                  <a:lumMod val="75000"/>
                </a:schemeClr>
              </a:solidFill>
              <a:latin typeface="ＤＦＰ平成ゴシック体W9" panose="020B0900000000000000" pitchFamily="50" charset="-128"/>
              <a:ea typeface="ＤＦＰ平成ゴシック体W9" panose="020B0900000000000000" pitchFamily="50" charset="-128"/>
            </a:endParaRPr>
          </a:p>
          <a:p>
            <a:pPr algn="l"/>
            <a:r>
              <a:rPr kumimoji="1" lang="ja-JP" altLang="en-US" sz="5400" dirty="0">
                <a:latin typeface="ＤＦＰ平成ゴシック体W9" panose="020B0900000000000000" pitchFamily="50" charset="-128"/>
                <a:ea typeface="ＤＦＰ平成ゴシック体W9" panose="020B0900000000000000" pitchFamily="50" charset="-128"/>
              </a:rPr>
              <a:t>高齢者の</a:t>
            </a:r>
            <a:r>
              <a:rPr kumimoji="1" lang="en-US" altLang="ja-JP" sz="5400" dirty="0">
                <a:latin typeface="ＤＦＰ平成ゴシック体W9" panose="020B0900000000000000" pitchFamily="50" charset="-128"/>
                <a:ea typeface="ＤＦＰ平成ゴシック体W9" panose="020B0900000000000000" pitchFamily="50" charset="-128"/>
              </a:rPr>
              <a:t>Well-being</a:t>
            </a:r>
            <a:r>
              <a:rPr kumimoji="1" lang="ja-JP" altLang="en-US" sz="5400" dirty="0">
                <a:latin typeface="ＤＦＰ平成ゴシック体W9" panose="020B0900000000000000" pitchFamily="50" charset="-128"/>
                <a:ea typeface="ＤＦＰ平成ゴシック体W9" panose="020B0900000000000000" pitchFamily="50" charset="-128"/>
              </a:rPr>
              <a:t>（幸福・健康）と社会</a:t>
            </a:r>
            <a:endParaRPr kumimoji="1" lang="en-US" altLang="ja-JP" sz="5400" dirty="0">
              <a:latin typeface="ＤＦＰ平成ゴシック体W9" panose="020B0900000000000000" pitchFamily="50" charset="-128"/>
              <a:ea typeface="ＤＦＰ平成ゴシック体W9"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dirty="0">
                <a:solidFill>
                  <a:schemeClr val="accent3">
                    <a:lumMod val="75000"/>
                  </a:schemeClr>
                </a:solidFill>
                <a:latin typeface="ＤＦＰ平成ゴシック体W9" panose="020B0900000000000000" pitchFamily="50" charset="-128"/>
                <a:ea typeface="ＤＦＰ平成ゴシック体W9" panose="020B0900000000000000" pitchFamily="50" charset="-128"/>
              </a:rPr>
              <a:t>演題発表 </a:t>
            </a:r>
            <a:r>
              <a:rPr kumimoji="1" lang="en-US" altLang="ja-JP" sz="66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2021.6.12</a:t>
            </a:r>
            <a:r>
              <a:rPr kumimoji="1" lang="ja-JP" altLang="en-US" sz="66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a:t>
            </a:r>
            <a:r>
              <a:rPr kumimoji="1" lang="en-US" altLang="ja-JP" sz="66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6.27</a:t>
            </a:r>
            <a:r>
              <a:rPr kumimoji="1" lang="ja-JP" altLang="en-US" sz="48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a:t>
            </a:r>
            <a:r>
              <a:rPr kumimoji="1" lang="en-US" altLang="ja-JP" sz="48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WEB</a:t>
            </a:r>
            <a:r>
              <a:rPr kumimoji="1" lang="ja-JP" altLang="en-US" sz="4800" dirty="0">
                <a:solidFill>
                  <a:schemeClr val="accent1">
                    <a:lumMod val="75000"/>
                  </a:schemeClr>
                </a:solidFill>
                <a:latin typeface="ＤＦＰ平成ゴシック体W9" panose="020B0900000000000000" pitchFamily="50" charset="-128"/>
                <a:ea typeface="ＤＦＰ平成ゴシック体W9" panose="020B0900000000000000" pitchFamily="50" charset="-128"/>
              </a:rPr>
              <a:t>配信）</a:t>
            </a:r>
            <a:endParaRPr kumimoji="1" lang="ja-JP" altLang="en-US" sz="4800" dirty="0">
              <a:solidFill>
                <a:schemeClr val="accent1">
                  <a:lumMod val="75000"/>
                </a:schemeClr>
              </a:solidFill>
              <a:latin typeface="ＤＦＧ平成ゴシック体W5" panose="020B0500000000000000" pitchFamily="50" charset="-128"/>
              <a:ea typeface="ＤＦＧ平成ゴシック体W5" panose="020B0500000000000000" pitchFamily="50" charset="-128"/>
            </a:endParaRPr>
          </a:p>
          <a:p>
            <a:pPr algn="ctr"/>
            <a:endParaRPr kumimoji="1" lang="ja-JP" altLang="en-US" sz="6000" dirty="0">
              <a:solidFill>
                <a:srgbClr val="0066FF"/>
              </a:solidFill>
              <a:latin typeface="ＤＦＧ平成ゴシック体W5" panose="020B0500000000000000" pitchFamily="50" charset="-128"/>
              <a:ea typeface="ＤＦＧ平成ゴシック体W5" panose="020B0500000000000000" pitchFamily="50" charset="-128"/>
            </a:endParaRPr>
          </a:p>
        </p:txBody>
      </p:sp>
      <p:sp>
        <p:nvSpPr>
          <p:cNvPr id="15" name="テキスト ボックス 14">
            <a:extLst>
              <a:ext uri="{FF2B5EF4-FFF2-40B4-BE49-F238E27FC236}">
                <a16:creationId xmlns:a16="http://schemas.microsoft.com/office/drawing/2014/main" id="{DD210056-5332-4933-87E3-625E90BEA6DD}"/>
              </a:ext>
            </a:extLst>
          </p:cNvPr>
          <p:cNvSpPr txBox="1"/>
          <p:nvPr userDrawn="1"/>
        </p:nvSpPr>
        <p:spPr>
          <a:xfrm>
            <a:off x="21897661" y="642970"/>
            <a:ext cx="6624736" cy="3170099"/>
          </a:xfrm>
          <a:prstGeom prst="rect">
            <a:avLst/>
          </a:prstGeom>
          <a:noFill/>
        </p:spPr>
        <p:txBody>
          <a:bodyPr wrap="square" rtlCol="0">
            <a:spAutoFit/>
          </a:bodyPr>
          <a:lstStyle/>
          <a:p>
            <a:r>
              <a:rPr kumimoji="1" lang="en-US" altLang="ja-JP" sz="12000" dirty="0">
                <a:solidFill>
                  <a:schemeClr val="bg1"/>
                </a:solidFill>
                <a:latin typeface="ＤＦＰ平成ゴシック体W9" panose="020B0900000000000000" pitchFamily="50" charset="-128"/>
                <a:ea typeface="ＤＦＰ平成ゴシック体W9" panose="020B0900000000000000" pitchFamily="50" charset="-128"/>
              </a:rPr>
              <a:t>WEB</a:t>
            </a:r>
            <a:r>
              <a:rPr kumimoji="1" lang="ja-JP" altLang="en-US" sz="12000" dirty="0">
                <a:solidFill>
                  <a:schemeClr val="bg1"/>
                </a:solidFill>
                <a:latin typeface="ＤＦＰ平成ゴシック体W9" panose="020B0900000000000000" pitchFamily="50" charset="-128"/>
                <a:ea typeface="ＤＦＰ平成ゴシック体W9" panose="020B0900000000000000" pitchFamily="50" charset="-128"/>
              </a:rPr>
              <a:t>発表</a:t>
            </a:r>
            <a:endParaRPr kumimoji="1" lang="en-US" altLang="ja-JP" sz="12000" dirty="0">
              <a:solidFill>
                <a:schemeClr val="bg1"/>
              </a:solidFill>
              <a:latin typeface="ＤＦＰ平成ゴシック体W9" panose="020B0900000000000000" pitchFamily="50" charset="-128"/>
              <a:ea typeface="ＤＦＰ平成ゴシック体W9" panose="020B0900000000000000" pitchFamily="50" charset="-128"/>
            </a:endParaRPr>
          </a:p>
          <a:p>
            <a:endParaRPr kumimoji="1" lang="ja-JP" altLang="en-US" sz="8000" dirty="0"/>
          </a:p>
        </p:txBody>
      </p:sp>
      <p:sp>
        <p:nvSpPr>
          <p:cNvPr id="20" name="テキスト ボックス 19">
            <a:extLst>
              <a:ext uri="{FF2B5EF4-FFF2-40B4-BE49-F238E27FC236}">
                <a16:creationId xmlns:a16="http://schemas.microsoft.com/office/drawing/2014/main" id="{5DE87242-4498-403C-97F4-74D17A916FB8}"/>
              </a:ext>
            </a:extLst>
          </p:cNvPr>
          <p:cNvSpPr txBox="1"/>
          <p:nvPr userDrawn="1"/>
        </p:nvSpPr>
        <p:spPr>
          <a:xfrm>
            <a:off x="435733" y="49469926"/>
            <a:ext cx="29451272" cy="1200329"/>
          </a:xfrm>
          <a:prstGeom prst="rect">
            <a:avLst/>
          </a:prstGeom>
          <a:noFill/>
        </p:spPr>
        <p:txBody>
          <a:bodyPr wrap="square" rtlCol="0">
            <a:spAutoFit/>
          </a:bodyPr>
          <a:lstStyle/>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著作権者：日本</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老年社会科</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学会</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複製・頒布を禁じます</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tabLst>
                <a:tab pos="2700020" algn="ctr"/>
                <a:tab pos="5400040" algn="r"/>
              </a:tabLst>
            </a:pP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本書の全部または一部を著作権法の定める範囲を超えて無断複製等すると，</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年以下の懲役または一千万円以下の罰金に処せられることがあります．</a:t>
            </a:r>
          </a:p>
          <a:p>
            <a:endParaRPr kumimoji="1" lang="ja-JP" altLang="en-US" sz="2400" dirty="0"/>
          </a:p>
        </p:txBody>
      </p:sp>
      <p:pic>
        <p:nvPicPr>
          <p:cNvPr id="1027" name="Picture 3">
            <a:extLst>
              <a:ext uri="{FF2B5EF4-FFF2-40B4-BE49-F238E27FC236}">
                <a16:creationId xmlns:a16="http://schemas.microsoft.com/office/drawing/2014/main" id="{2584CFF8-D211-4D0C-806B-E39A38DEA6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4763"/>
            <a:ext cx="3595689" cy="320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4828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4012" rtl="0" eaLnBrk="1" latinLnBrk="0" hangingPunct="1">
        <a:lnSpc>
          <a:spcPct val="90000"/>
        </a:lnSpc>
        <a:spcBef>
          <a:spcPct val="0"/>
        </a:spcBef>
        <a:buNone/>
        <a:defRPr kumimoji="1"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kumimoji="1"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kumimoji="1"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kumimoji="1"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9pPr>
    </p:bodyStyle>
    <p:otherStyle>
      <a:defPPr>
        <a:defRPr lang="en-US"/>
      </a:defPPr>
      <a:lvl1pPr marL="0" algn="l" defTabSz="3024012" rtl="0" eaLnBrk="1" latinLnBrk="0" hangingPunct="1">
        <a:defRPr kumimoji="1" sz="5953" kern="1200">
          <a:solidFill>
            <a:schemeClr val="tx1"/>
          </a:solidFill>
          <a:latin typeface="+mn-lt"/>
          <a:ea typeface="+mn-ea"/>
          <a:cs typeface="+mn-cs"/>
        </a:defRPr>
      </a:lvl1pPr>
      <a:lvl2pPr marL="1512006" algn="l" defTabSz="3024012" rtl="0" eaLnBrk="1" latinLnBrk="0" hangingPunct="1">
        <a:defRPr kumimoji="1" sz="5953" kern="1200">
          <a:solidFill>
            <a:schemeClr val="tx1"/>
          </a:solidFill>
          <a:latin typeface="+mn-lt"/>
          <a:ea typeface="+mn-ea"/>
          <a:cs typeface="+mn-cs"/>
        </a:defRPr>
      </a:lvl2pPr>
      <a:lvl3pPr marL="3024012" algn="l" defTabSz="3024012" rtl="0" eaLnBrk="1" latinLnBrk="0" hangingPunct="1">
        <a:defRPr kumimoji="1" sz="5953" kern="1200">
          <a:solidFill>
            <a:schemeClr val="tx1"/>
          </a:solidFill>
          <a:latin typeface="+mn-lt"/>
          <a:ea typeface="+mn-ea"/>
          <a:cs typeface="+mn-cs"/>
        </a:defRPr>
      </a:lvl3pPr>
      <a:lvl4pPr marL="4536018" algn="l" defTabSz="3024012" rtl="0" eaLnBrk="1" latinLnBrk="0" hangingPunct="1">
        <a:defRPr kumimoji="1" sz="5953" kern="1200">
          <a:solidFill>
            <a:schemeClr val="tx1"/>
          </a:solidFill>
          <a:latin typeface="+mn-lt"/>
          <a:ea typeface="+mn-ea"/>
          <a:cs typeface="+mn-cs"/>
        </a:defRPr>
      </a:lvl4pPr>
      <a:lvl5pPr marL="6048024" algn="l" defTabSz="3024012" rtl="0" eaLnBrk="1" latinLnBrk="0" hangingPunct="1">
        <a:defRPr kumimoji="1" sz="5953" kern="1200">
          <a:solidFill>
            <a:schemeClr val="tx1"/>
          </a:solidFill>
          <a:latin typeface="+mn-lt"/>
          <a:ea typeface="+mn-ea"/>
          <a:cs typeface="+mn-cs"/>
        </a:defRPr>
      </a:lvl5pPr>
      <a:lvl6pPr marL="7560031" algn="l" defTabSz="3024012" rtl="0" eaLnBrk="1" latinLnBrk="0" hangingPunct="1">
        <a:defRPr kumimoji="1" sz="5953" kern="1200">
          <a:solidFill>
            <a:schemeClr val="tx1"/>
          </a:solidFill>
          <a:latin typeface="+mn-lt"/>
          <a:ea typeface="+mn-ea"/>
          <a:cs typeface="+mn-cs"/>
        </a:defRPr>
      </a:lvl6pPr>
      <a:lvl7pPr marL="9072037" algn="l" defTabSz="3024012" rtl="0" eaLnBrk="1" latinLnBrk="0" hangingPunct="1">
        <a:defRPr kumimoji="1" sz="5953" kern="1200">
          <a:solidFill>
            <a:schemeClr val="tx1"/>
          </a:solidFill>
          <a:latin typeface="+mn-lt"/>
          <a:ea typeface="+mn-ea"/>
          <a:cs typeface="+mn-cs"/>
        </a:defRPr>
      </a:lvl7pPr>
      <a:lvl8pPr marL="10584043" algn="l" defTabSz="3024012" rtl="0" eaLnBrk="1" latinLnBrk="0" hangingPunct="1">
        <a:defRPr kumimoji="1" sz="5953" kern="1200">
          <a:solidFill>
            <a:schemeClr val="tx1"/>
          </a:solidFill>
          <a:latin typeface="+mn-lt"/>
          <a:ea typeface="+mn-ea"/>
          <a:cs typeface="+mn-cs"/>
        </a:defRPr>
      </a:lvl8pPr>
      <a:lvl9pPr marL="12096049" algn="l" defTabSz="3024012" rtl="0" eaLnBrk="1" latinLnBrk="0" hangingPunct="1">
        <a:defRPr kumimoji="1" sz="59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EACCC6-1A0A-4521-89F0-B6A0A4D926E3}"/>
              </a:ext>
            </a:extLst>
          </p:cNvPr>
          <p:cNvSpPr>
            <a:spLocks noGrp="1"/>
          </p:cNvSpPr>
          <p:nvPr>
            <p:ph type="title"/>
          </p:nvPr>
        </p:nvSpPr>
        <p:spPr>
          <a:xfrm>
            <a:off x="2079625" y="2682875"/>
            <a:ext cx="26081038" cy="97424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10A67B-67D2-40EA-83B4-88675442FBFC}"/>
              </a:ext>
            </a:extLst>
          </p:cNvPr>
          <p:cNvSpPr>
            <a:spLocks noGrp="1"/>
          </p:cNvSpPr>
          <p:nvPr>
            <p:ph type="body" idx="1"/>
          </p:nvPr>
        </p:nvSpPr>
        <p:spPr>
          <a:xfrm>
            <a:off x="2079625" y="13415963"/>
            <a:ext cx="26081038" cy="319786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935EB8-6D75-4AEF-900A-8EDE0593F4B2}"/>
              </a:ext>
            </a:extLst>
          </p:cNvPr>
          <p:cNvSpPr>
            <a:spLocks noGrp="1"/>
          </p:cNvSpPr>
          <p:nvPr>
            <p:ph type="dt" sz="half" idx="2"/>
          </p:nvPr>
        </p:nvSpPr>
        <p:spPr>
          <a:xfrm>
            <a:off x="2079625" y="46713775"/>
            <a:ext cx="6804025" cy="268287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EE77-6487-4CD7-99B2-72C64E7BEC02}"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3FC5FCB1-F10C-44B3-A6E6-131EF3255633}"/>
              </a:ext>
            </a:extLst>
          </p:cNvPr>
          <p:cNvSpPr>
            <a:spLocks noGrp="1"/>
          </p:cNvSpPr>
          <p:nvPr>
            <p:ph type="ftr" sz="quarter" idx="3"/>
          </p:nvPr>
        </p:nvSpPr>
        <p:spPr>
          <a:xfrm>
            <a:off x="10017125" y="46713775"/>
            <a:ext cx="10206038" cy="2682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0266C3-59F9-4577-A128-C7BE7E0B6109}"/>
              </a:ext>
            </a:extLst>
          </p:cNvPr>
          <p:cNvSpPr>
            <a:spLocks noGrp="1"/>
          </p:cNvSpPr>
          <p:nvPr>
            <p:ph type="sldNum" sz="quarter" idx="4"/>
          </p:nvPr>
        </p:nvSpPr>
        <p:spPr>
          <a:xfrm>
            <a:off x="21356638" y="46713775"/>
            <a:ext cx="6804025" cy="2682875"/>
          </a:xfrm>
          <a:prstGeom prst="rect">
            <a:avLst/>
          </a:prstGeom>
        </p:spPr>
        <p:txBody>
          <a:bodyPr vert="horz" lIns="91440" tIns="45720" rIns="91440" bIns="45720" rtlCol="0" anchor="ctr"/>
          <a:lstStyle>
            <a:lvl1pPr algn="r">
              <a:defRPr sz="1200">
                <a:solidFill>
                  <a:schemeClr val="tx1">
                    <a:tint val="75000"/>
                  </a:schemeClr>
                </a:solidFill>
              </a:defRPr>
            </a:lvl1pPr>
          </a:lstStyle>
          <a:p>
            <a:fld id="{F272E852-70E9-4D46-BF64-1D6A3F1C9A42}" type="slidenum">
              <a:rPr kumimoji="1" lang="ja-JP" altLang="en-US" smtClean="0"/>
              <a:t>‹#›</a:t>
            </a:fld>
            <a:endParaRPr kumimoji="1" lang="ja-JP" altLang="en-US"/>
          </a:p>
        </p:txBody>
      </p:sp>
    </p:spTree>
    <p:extLst>
      <p:ext uri="{BB962C8B-B14F-4D97-AF65-F5344CB8AC3E}">
        <p14:creationId xmlns:p14="http://schemas.microsoft.com/office/powerpoint/2010/main" val="17166049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BB58364-17D7-44A0-B7E2-C3B177026CC2}"/>
              </a:ext>
            </a:extLst>
          </p:cNvPr>
          <p:cNvSpPr txBox="1">
            <a:spLocks/>
          </p:cNvSpPr>
          <p:nvPr/>
        </p:nvSpPr>
        <p:spPr>
          <a:xfrm>
            <a:off x="5162327" y="3703470"/>
            <a:ext cx="24266696" cy="1754866"/>
          </a:xfrm>
          <a:prstGeom prst="rect">
            <a:avLst/>
          </a:prstGeom>
        </p:spPr>
        <p:txBody>
          <a:bodyPr vert="horz" lIns="91335" tIns="45667" rIns="91335" bIns="45667" rtlCol="0" anchor="b">
            <a:normAutofit fontScale="97500"/>
          </a:bodyPr>
          <a:lstStyle>
            <a:lvl1pPr algn="ctr" defTabSz="3027487" rtl="0" eaLnBrk="1" latinLnBrk="0" hangingPunct="1">
              <a:lnSpc>
                <a:spcPct val="90000"/>
              </a:lnSpc>
              <a:spcBef>
                <a:spcPct val="0"/>
              </a:spcBef>
              <a:buNone/>
              <a:defRPr kumimoji="1" sz="19865" kern="1200">
                <a:solidFill>
                  <a:schemeClr val="tx1"/>
                </a:solidFill>
                <a:latin typeface="+mj-lt"/>
                <a:ea typeface="+mj-ea"/>
                <a:cs typeface="+mj-cs"/>
              </a:defRPr>
            </a:lvl1pPr>
          </a:lstStyle>
          <a:p>
            <a:pPr algn="l"/>
            <a:r>
              <a:rPr lang="ja-JP" altLang="en-US" sz="9600" dirty="0">
                <a:solidFill>
                  <a:srgbClr val="FF0000"/>
                </a:solidFill>
                <a:latin typeface="Times New Roman" panose="02020603050405020304" pitchFamily="18" charset="0"/>
                <a:ea typeface="ＭＳ Ｐゴシック" panose="020B0600070205080204" pitchFamily="50" charset="-128"/>
              </a:rPr>
              <a:t>演題名</a:t>
            </a:r>
          </a:p>
        </p:txBody>
      </p:sp>
      <p:sp>
        <p:nvSpPr>
          <p:cNvPr id="9" name="コンテンツ プレースホルダー 2">
            <a:extLst>
              <a:ext uri="{FF2B5EF4-FFF2-40B4-BE49-F238E27FC236}">
                <a16:creationId xmlns:a16="http://schemas.microsoft.com/office/drawing/2014/main" id="{FEFC6CE4-0F14-41DE-9FBA-B9BEEC0B7251}"/>
              </a:ext>
            </a:extLst>
          </p:cNvPr>
          <p:cNvSpPr txBox="1">
            <a:spLocks/>
          </p:cNvSpPr>
          <p:nvPr/>
        </p:nvSpPr>
        <p:spPr>
          <a:xfrm>
            <a:off x="574528" y="10457325"/>
            <a:ext cx="14198366" cy="34401956"/>
          </a:xfrm>
          <a:prstGeom prst="rect">
            <a:avLst/>
          </a:prstGeom>
        </p:spPr>
        <p:txBody>
          <a:bodyPr vert="horz" lIns="91335" tIns="45667" rIns="91335" bIns="45667" rtlCol="0">
            <a:normAutofit/>
          </a:bodyPr>
          <a:lstStyle>
            <a:lvl1pPr marL="0" indent="0" algn="ctr" defTabSz="3027487" rtl="0" eaLnBrk="1" latinLnBrk="0" hangingPunct="1">
              <a:lnSpc>
                <a:spcPct val="90000"/>
              </a:lnSpc>
              <a:spcBef>
                <a:spcPts val="3311"/>
              </a:spcBef>
              <a:buFont typeface="Arial" panose="020B0604020202020204" pitchFamily="34" charset="0"/>
              <a:buNone/>
              <a:defRPr kumimoji="1"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kumimoji="1"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kumimoji="1"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9pPr>
          </a:lstStyle>
          <a:p>
            <a:pPr algn="l"/>
            <a:r>
              <a:rPr lang="ja-JP" altLang="en-US" sz="5993" dirty="0">
                <a:solidFill>
                  <a:srgbClr val="FF0000"/>
                </a:solidFill>
                <a:latin typeface="Times New Roman" panose="02020603050405020304" pitchFamily="18" charset="0"/>
                <a:ea typeface="ＭＳ Ｐゴシック" panose="020B0600070205080204" pitchFamily="50" charset="-128"/>
              </a:rPr>
              <a:t>　</a:t>
            </a:r>
            <a:endParaRPr lang="ja-JP" altLang="en-US" sz="7936" dirty="0">
              <a:solidFill>
                <a:srgbClr val="FF0000"/>
              </a:solidFill>
              <a:latin typeface="Times New Roman" panose="02020603050405020304" pitchFamily="18" charset="0"/>
              <a:ea typeface="ＭＳ Ｐゴシック" panose="020B0600070205080204" pitchFamily="50" charset="-128"/>
            </a:endParaRPr>
          </a:p>
        </p:txBody>
      </p:sp>
      <p:sp>
        <p:nvSpPr>
          <p:cNvPr id="10" name="タイトル 1">
            <a:extLst>
              <a:ext uri="{FF2B5EF4-FFF2-40B4-BE49-F238E27FC236}">
                <a16:creationId xmlns:a16="http://schemas.microsoft.com/office/drawing/2014/main" id="{A28E8C71-0FCE-428D-B088-EE943B7592C2}"/>
              </a:ext>
            </a:extLst>
          </p:cNvPr>
          <p:cNvSpPr txBox="1">
            <a:spLocks/>
          </p:cNvSpPr>
          <p:nvPr/>
        </p:nvSpPr>
        <p:spPr>
          <a:xfrm>
            <a:off x="5170362" y="5629839"/>
            <a:ext cx="23398417" cy="2170072"/>
          </a:xfrm>
          <a:prstGeom prst="rect">
            <a:avLst/>
          </a:prstGeom>
        </p:spPr>
        <p:txBody>
          <a:bodyPr vert="horz" lIns="183016" tIns="91507" rIns="183016" bIns="91507"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604" b="1" dirty="0">
                <a:solidFill>
                  <a:srgbClr val="FF0000"/>
                </a:solidFill>
                <a:latin typeface="Times New Roman" panose="02020603050405020304" pitchFamily="18" charset="0"/>
                <a:ea typeface="ＭＳ Ｐゴシック" panose="020B0600070205080204" pitchFamily="50" charset="-128"/>
              </a:rPr>
              <a:t>発表者名・共同発表者名</a:t>
            </a:r>
            <a:endParaRPr lang="en-US" altLang="ja-JP" sz="5604" b="1" dirty="0">
              <a:solidFill>
                <a:srgbClr val="FF0000"/>
              </a:solidFill>
              <a:latin typeface="Times New Roman" panose="02020603050405020304" pitchFamily="18" charset="0"/>
              <a:ea typeface="ＭＳ Ｐゴシック" panose="020B0600070205080204" pitchFamily="50" charset="-128"/>
            </a:endParaRPr>
          </a:p>
          <a:p>
            <a:r>
              <a:rPr lang="ja-JP" altLang="en-US" sz="5604" b="1" dirty="0">
                <a:solidFill>
                  <a:srgbClr val="FF0000"/>
                </a:solidFill>
                <a:latin typeface="Times New Roman" panose="02020603050405020304" pitchFamily="18" charset="0"/>
                <a:ea typeface="ＭＳ Ｐゴシック" panose="020B0600070205080204" pitchFamily="50" charset="-128"/>
              </a:rPr>
              <a:t>所属</a:t>
            </a:r>
            <a:endParaRPr lang="en-US" altLang="ja-JP" sz="5604" b="1" dirty="0">
              <a:solidFill>
                <a:srgbClr val="FF0000"/>
              </a:solidFill>
              <a:latin typeface="Times New Roman" panose="02020603050405020304" pitchFamily="18" charset="0"/>
              <a:ea typeface="ＭＳ Ｐゴシック" panose="020B0600070205080204" pitchFamily="50" charset="-128"/>
            </a:endParaRPr>
          </a:p>
        </p:txBody>
      </p:sp>
      <p:sp>
        <p:nvSpPr>
          <p:cNvPr id="11" name="タイトル 1">
            <a:extLst>
              <a:ext uri="{FF2B5EF4-FFF2-40B4-BE49-F238E27FC236}">
                <a16:creationId xmlns:a16="http://schemas.microsoft.com/office/drawing/2014/main" id="{39B65786-A029-4685-A315-00436862C85B}"/>
              </a:ext>
            </a:extLst>
          </p:cNvPr>
          <p:cNvSpPr txBox="1">
            <a:spLocks/>
          </p:cNvSpPr>
          <p:nvPr/>
        </p:nvSpPr>
        <p:spPr>
          <a:xfrm>
            <a:off x="858988" y="8294094"/>
            <a:ext cx="28587176" cy="2820764"/>
          </a:xfrm>
          <a:prstGeom prst="rect">
            <a:avLst/>
          </a:prstGeom>
        </p:spPr>
        <p:txBody>
          <a:bodyPr vert="horz" lIns="183016" tIns="91507" rIns="183016" bIns="91507"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604" b="1" dirty="0">
                <a:solidFill>
                  <a:srgbClr val="FF0000"/>
                </a:solidFill>
                <a:latin typeface="Times New Roman" panose="02020603050405020304" pitchFamily="18" charset="0"/>
                <a:ea typeface="ＭＳ Ｐゴシック" panose="020B0600070205080204" pitchFamily="50" charset="-128"/>
              </a:rPr>
              <a:t>発表内容</a:t>
            </a:r>
            <a:endParaRPr lang="en-US" altLang="ja-JP" sz="5604" b="1" dirty="0">
              <a:solidFill>
                <a:srgbClr val="FF0000"/>
              </a:solidFill>
              <a:latin typeface="Times New Roman" panose="02020603050405020304" pitchFamily="18" charset="0"/>
              <a:ea typeface="ＭＳ Ｐゴシック" panose="020B0600070205080204" pitchFamily="50" charset="-128"/>
            </a:endParaRPr>
          </a:p>
          <a:p>
            <a:r>
              <a:rPr lang="ja-JP" altLang="en-US" sz="5400" dirty="0">
                <a:solidFill>
                  <a:srgbClr val="FF0000"/>
                </a:solidFill>
                <a:latin typeface="Times New Roman" panose="02020603050405020304" pitchFamily="18" charset="0"/>
                <a:ea typeface="ＭＳ Ｐゴシック" panose="020B0600070205080204" pitchFamily="50" charset="-128"/>
              </a:rPr>
              <a:t>レイアウトやフォントは自由です．</a:t>
            </a:r>
            <a:r>
              <a:rPr lang="en-US" altLang="ja-JP" sz="5400" dirty="0">
                <a:solidFill>
                  <a:srgbClr val="FF0000"/>
                </a:solidFill>
                <a:latin typeface="Times New Roman" panose="02020603050405020304" pitchFamily="18" charset="0"/>
                <a:ea typeface="ＭＳ Ｐゴシック" panose="020B0600070205080204" pitchFamily="50" charset="-128"/>
              </a:rPr>
              <a:t>A4</a:t>
            </a:r>
            <a:r>
              <a:rPr lang="ja-JP" altLang="en-US" sz="5400" dirty="0">
                <a:solidFill>
                  <a:srgbClr val="FF0000"/>
                </a:solidFill>
                <a:latin typeface="Times New Roman" panose="02020603050405020304" pitchFamily="18" charset="0"/>
                <a:ea typeface="ＭＳ Ｐゴシック" panose="020B0600070205080204" pitchFamily="50" charset="-128"/>
              </a:rPr>
              <a:t>サイズで出力した際に文字が見える程度を推奨いたします．</a:t>
            </a:r>
            <a:endParaRPr lang="ja-JP" altLang="en-US" sz="5604" b="1" dirty="0">
              <a:solidFill>
                <a:srgbClr val="FF0000"/>
              </a:solidFill>
              <a:latin typeface="Times New Roman" panose="02020603050405020304" pitchFamily="18" charset="0"/>
              <a:ea typeface="ＭＳ Ｐゴシック" panose="020B0600070205080204" pitchFamily="50" charset="-128"/>
            </a:endParaRPr>
          </a:p>
        </p:txBody>
      </p:sp>
      <p:sp>
        <p:nvSpPr>
          <p:cNvPr id="16" name="コンテンツ プレースホルダー 2">
            <a:extLst>
              <a:ext uri="{FF2B5EF4-FFF2-40B4-BE49-F238E27FC236}">
                <a16:creationId xmlns:a16="http://schemas.microsoft.com/office/drawing/2014/main" id="{62811307-2D2B-41EA-B305-47135C69B72E}"/>
              </a:ext>
            </a:extLst>
          </p:cNvPr>
          <p:cNvSpPr txBox="1">
            <a:spLocks/>
          </p:cNvSpPr>
          <p:nvPr/>
        </p:nvSpPr>
        <p:spPr>
          <a:xfrm>
            <a:off x="574528" y="10560467"/>
            <a:ext cx="14198366" cy="34401955"/>
          </a:xfrm>
          <a:prstGeom prst="rect">
            <a:avLst/>
          </a:prstGeom>
        </p:spPr>
        <p:txBody>
          <a:bodyPr vert="horz" lIns="91335" tIns="45667" rIns="91335" bIns="45667" rtlCol="0">
            <a:normAutofit/>
          </a:bodyPr>
          <a:lstStyle>
            <a:lvl1pPr marL="0" indent="0" algn="ctr" defTabSz="3027487" rtl="0" eaLnBrk="1" latinLnBrk="0" hangingPunct="1">
              <a:lnSpc>
                <a:spcPct val="90000"/>
              </a:lnSpc>
              <a:spcBef>
                <a:spcPts val="3311"/>
              </a:spcBef>
              <a:buFont typeface="Arial" panose="020B0604020202020204" pitchFamily="34" charset="0"/>
              <a:buNone/>
              <a:defRPr kumimoji="1"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kumimoji="1"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kumimoji="1"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9pPr>
          </a:lstStyle>
          <a:p>
            <a:pPr algn="l"/>
            <a:r>
              <a:rPr lang="ja-JP" altLang="en-US" sz="5993" dirty="0">
                <a:solidFill>
                  <a:srgbClr val="FF0000"/>
                </a:solidFill>
                <a:latin typeface="Times New Roman" panose="02020603050405020304" pitchFamily="18" charset="0"/>
                <a:ea typeface="ＭＳ Ｐゴシック" panose="020B0600070205080204" pitchFamily="50" charset="-128"/>
              </a:rPr>
              <a:t>　</a:t>
            </a:r>
            <a:endParaRPr lang="ja-JP" altLang="en-US" sz="7936" dirty="0">
              <a:solidFill>
                <a:srgbClr val="FF0000"/>
              </a:solidFill>
              <a:latin typeface="Times New Roman" panose="02020603050405020304" pitchFamily="18" charset="0"/>
              <a:ea typeface="ＭＳ Ｐゴシック" panose="020B0600070205080204" pitchFamily="50" charset="-128"/>
            </a:endParaRPr>
          </a:p>
        </p:txBody>
      </p:sp>
      <p:sp>
        <p:nvSpPr>
          <p:cNvPr id="2" name="テキスト ボックス 1"/>
          <p:cNvSpPr txBox="1"/>
          <p:nvPr/>
        </p:nvSpPr>
        <p:spPr>
          <a:xfrm>
            <a:off x="574528" y="4093045"/>
            <a:ext cx="3151490" cy="1608197"/>
          </a:xfrm>
          <a:prstGeom prst="rect">
            <a:avLst/>
          </a:prstGeom>
          <a:noFill/>
          <a:ln w="38100">
            <a:solidFill>
              <a:srgbClr val="0066FF"/>
            </a:solidFill>
          </a:ln>
        </p:spPr>
        <p:txBody>
          <a:bodyPr wrap="square" rtlCol="0">
            <a:spAutoFit/>
          </a:bodyPr>
          <a:lstStyle/>
          <a:p>
            <a:pPr algn="ctr">
              <a:lnSpc>
                <a:spcPts val="14000"/>
              </a:lnSpc>
            </a:pPr>
            <a:r>
              <a:rPr kumimoji="1" lang="ja-JP" altLang="en-US" sz="5400" dirty="0">
                <a:solidFill>
                  <a:srgbClr val="FF0000"/>
                </a:solidFill>
              </a:rPr>
              <a:t>演題番号</a:t>
            </a:r>
          </a:p>
        </p:txBody>
      </p:sp>
    </p:spTree>
    <p:extLst>
      <p:ext uri="{BB962C8B-B14F-4D97-AF65-F5344CB8AC3E}">
        <p14:creationId xmlns:p14="http://schemas.microsoft.com/office/powerpoint/2010/main" val="4049038878"/>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35</Words>
  <Application>Microsoft Office PowerPoint</Application>
  <PresentationFormat>ユーザー設定</PresentationFormat>
  <Paragraphs>9</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vt:i4>
      </vt:variant>
    </vt:vector>
  </HeadingPairs>
  <TitlesOfParts>
    <vt:vector size="12" baseType="lpstr">
      <vt:lpstr>ＤＦＧ平成ゴシック体W5</vt:lpstr>
      <vt:lpstr>ＤＦＰ平成ゴシック体W9</vt:lpstr>
      <vt:lpstr>游ゴシック</vt:lpstr>
      <vt:lpstr>游ゴシック Light</vt:lpstr>
      <vt:lpstr>Arial</vt:lpstr>
      <vt:lpstr>Calibri</vt:lpstr>
      <vt:lpstr>Calibri Light</vt:lpstr>
      <vt:lpstr>Century</vt:lpstr>
      <vt:lpstr>Times New Roman</vt:lpstr>
      <vt:lpstr>Office テーマ</vt:lpstr>
      <vt:lpstr>デザインの設定</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murai</dc:creator>
  <cp:lastModifiedBy>庄司（ワールドプランニング ）</cp:lastModifiedBy>
  <cp:revision>33</cp:revision>
  <cp:lastPrinted>2021-04-14T08:15:06Z</cp:lastPrinted>
  <dcterms:created xsi:type="dcterms:W3CDTF">2019-10-29T04:10:55Z</dcterms:created>
  <dcterms:modified xsi:type="dcterms:W3CDTF">2021-04-14T08:23:43Z</dcterms:modified>
</cp:coreProperties>
</file>